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6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16" y="146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09EB-75D7-4548-B39F-E3F4489EA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FFEE-1B99-A341-82E9-A7B774EE35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Scott Campbell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51E33-4D3B-BE4B-B59B-B536F57D1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43500" y="3858311"/>
            <a:ext cx="3543300" cy="627160"/>
          </a:xfrm>
        </p:spPr>
        <p:txBody>
          <a:bodyPr/>
          <a:lstStyle/>
          <a:p>
            <a:r>
              <a:rPr lang="en-US" sz="1600" dirty="0"/>
              <a:t>Gonzaga University</a:t>
            </a:r>
          </a:p>
          <a:p>
            <a:r>
              <a:rPr lang="en-US" sz="1200" dirty="0"/>
              <a:t> Physics &amp; Math-Computer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06B1F-D1E5-DE4E-8780-59161412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624" y="1434287"/>
            <a:ext cx="7857744" cy="907423"/>
          </a:xfrm>
        </p:spPr>
        <p:txBody>
          <a:bodyPr/>
          <a:lstStyle/>
          <a:p>
            <a:r>
              <a:rPr lang="en-US" sz="2200" dirty="0"/>
              <a:t>Improving IMC methods for thermal transport problems via a response function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A0D12F-3FBF-9F42-BF41-44062C1A8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0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717" y="865693"/>
            <a:ext cx="2470866" cy="24457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IMC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/>
                  <a:t>IMC is stochastic – there is inherent uncertainty in the solution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6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/>
                  <a:t>A response function VRM is designed to reduce variance by</a:t>
                </a:r>
              </a:p>
              <a:p>
                <a:r>
                  <a:rPr lang="en-US" sz="1600" dirty="0"/>
                  <a:t>    increasing the number of particles that contribute to solution tallies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Explore </a:t>
                </a:r>
                <a:r>
                  <a:rPr lang="en-US" sz="16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6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1. Calculate the backwards approx. to get a response opacity for each cell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2. Run simulation using the response opacity to contribute to the tally:</a:t>
                </a:r>
                <a:endParaRPr lang="en-US" sz="1600" i="1" dirty="0">
                  <a:latin typeface="Cambria Math" panose="02040503050406030204" pitchFamily="18" charset="0"/>
                  <a:cs typeface="Time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eqArr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𝐶𝑜𝑛𝑡𝑟𝑖𝑏𝑢𝑡𝑖𝑜𝑛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𝑝𝑎𝑟𝑡𝑖𝑐𝑙𝑒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𝑡𝑎𝑙𝑙𝑦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 #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600" dirty="0">
                  <a:latin typeface="Times"/>
                  <a:cs typeface="Times"/>
                </a:endParaRP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3. At birth and every scattering event, a contribution is added to tally 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blipFill>
                <a:blip r:embed="rId3"/>
                <a:stretch>
                  <a:fillRect l="-786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562848" y="3265148"/>
            <a:ext cx="256346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of all particles based on the distance they traveled and its weighted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431</Words>
  <Application>Microsoft Macintosh PowerPoint</Application>
  <PresentationFormat>On-screen Show (16:10)</PresentationFormat>
  <Paragraphs>62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28</cp:revision>
  <cp:lastPrinted>2019-07-24T18:54:17Z</cp:lastPrinted>
  <dcterms:created xsi:type="dcterms:W3CDTF">2019-07-24T17:44:39Z</dcterms:created>
  <dcterms:modified xsi:type="dcterms:W3CDTF">2019-08-02T20:50:57Z</dcterms:modified>
</cp:coreProperties>
</file>